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charts depicting the relationship of the variables PayloadMass, Flight number, LaunchSite, Orbit Type with each other and with the outcome of the launch: success or failure are plotted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perform feature engineering - to convert categorical features using one hot encoding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https://github.com/shreyasbgr/ibm_coursera_assignments/blob/main/AI%20Capstone%20Project/Week%202/IBM-DS0321EN-SkillsNetwork_labs_module_2_jupyter-labs-eda-dataviz.ipynb.jupyterlite.ipynb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7958</Words>
  <Application>WPS Presentation</Application>
  <PresentationFormat>Widescreen</PresentationFormat>
  <Paragraphs>363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211</cp:revision>
  <dcterms:created xsi:type="dcterms:W3CDTF">2021-04-29T18:58:00Z</dcterms:created>
  <dcterms:modified xsi:type="dcterms:W3CDTF">2023-11-20T11:56:38Z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